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2" r:id="rId19"/>
    <p:sldId id="304" r:id="rId20"/>
    <p:sldId id="305" r:id="rId21"/>
    <p:sldId id="306" r:id="rId22"/>
    <p:sldId id="307" r:id="rId23"/>
    <p:sldId id="308" r:id="rId24"/>
    <p:sldId id="321" r:id="rId25"/>
    <p:sldId id="322" r:id="rId26"/>
    <p:sldId id="324" r:id="rId27"/>
    <p:sldId id="329" r:id="rId28"/>
    <p:sldId id="33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E2725-2F3A-4ED5-B6EA-E9B2A9BEE1FD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ADE1E-C792-4F11-A503-EF9984D59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1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E2725-2F3A-4ED5-B6EA-E9B2A9BEE1FD}" type="datetimeFigureOut">
              <a:rPr lang="en-US" smtClean="0"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ADE1E-C792-4F11-A503-EF9984D597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0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98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35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36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49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04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143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315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Instansi Pembina JF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58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99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84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50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5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19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346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238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Usulan Pembentukan/Revisi Jabatan Fungsional ASN</a:t>
            </a:r>
            <a:endParaRPr lang="en-ID" sz="13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37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Pengelolaan Kinerja ASN &amp; Sistem Kerja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67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smtClean="0"/>
              <a:t>PENILAIAN KINERJA JABATAN FUNGSIONAL</a:t>
            </a:r>
            <a:endParaRPr lang="en-US" sz="24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89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POIN – POIN PENTING PERMENPANRB NOMOR 6 TAHUN 2022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763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99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255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49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901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266 jf telah ditetapkan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48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8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75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68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928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</Words>
  <Application>Microsoft Office PowerPoint</Application>
  <PresentationFormat>Widescreen</PresentationFormat>
  <Paragraphs>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266 jf telah ditetapkan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Instansi Pembina JF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Usulan Pembentukan/Revisi Jabatan Fungsional ASN</vt:lpstr>
      <vt:lpstr>Pengelolaan Kinerja ASN &amp; Sistem Kerja</vt:lpstr>
      <vt:lpstr>PENILAIAN KINERJA JABATAN FUNGSIONAL</vt:lpstr>
      <vt:lpstr>POIN – POIN PENTING PERMENPANRB NOMOR 6 TAHUN 2022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3</cp:revision>
  <dcterms:created xsi:type="dcterms:W3CDTF">2022-03-31T02:58:01Z</dcterms:created>
  <dcterms:modified xsi:type="dcterms:W3CDTF">2022-03-31T03:03:13Z</dcterms:modified>
</cp:coreProperties>
</file>